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284" r:id="rId5"/>
    <p:sldId id="285" r:id="rId6"/>
    <p:sldId id="376" r:id="rId7"/>
    <p:sldId id="321" r:id="rId8"/>
    <p:sldId id="370" r:id="rId9"/>
    <p:sldId id="371" r:id="rId10"/>
    <p:sldId id="369" r:id="rId11"/>
    <p:sldId id="286" r:id="rId12"/>
    <p:sldId id="367" r:id="rId13"/>
    <p:sldId id="323" r:id="rId14"/>
    <p:sldId id="324" r:id="rId15"/>
    <p:sldId id="372" r:id="rId16"/>
    <p:sldId id="373" r:id="rId17"/>
    <p:sldId id="374" r:id="rId18"/>
    <p:sldId id="287" r:id="rId19"/>
    <p:sldId id="288" r:id="rId20"/>
    <p:sldId id="322" r:id="rId21"/>
    <p:sldId id="289" r:id="rId22"/>
    <p:sldId id="290" r:id="rId23"/>
    <p:sldId id="291" r:id="rId24"/>
    <p:sldId id="356" r:id="rId25"/>
    <p:sldId id="292" r:id="rId26"/>
    <p:sldId id="293" r:id="rId27"/>
    <p:sldId id="325" r:id="rId28"/>
    <p:sldId id="294" r:id="rId29"/>
    <p:sldId id="295" r:id="rId30"/>
    <p:sldId id="326" r:id="rId31"/>
    <p:sldId id="296" r:id="rId32"/>
    <p:sldId id="297" r:id="rId33"/>
    <p:sldId id="32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8" r:id="rId58"/>
    <p:sldId id="329" r:id="rId59"/>
    <p:sldId id="330" r:id="rId60"/>
    <p:sldId id="331" r:id="rId61"/>
    <p:sldId id="355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57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280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3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96056"/>
            <a:ext cx="8153400" cy="615501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A Project </a:t>
            </a:r>
            <a:br>
              <a:rPr lang="en-US" sz="2800" dirty="0" smtClean="0"/>
            </a:br>
            <a:r>
              <a:rPr lang="en-US" sz="2800" dirty="0" smtClean="0"/>
              <a:t>on</a:t>
            </a:r>
            <a:br>
              <a:rPr lang="en-US" sz="2800" dirty="0" smtClean="0"/>
            </a:br>
            <a:r>
              <a:rPr lang="en-US" sz="2800" b="1" dirty="0" smtClean="0"/>
              <a:t>Job Searching Web Application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Developed BY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/>
              <a:t>Muhammad Abdul Wadud </a:t>
            </a:r>
            <a:r>
              <a:rPr lang="en-US" sz="2400" dirty="0" smtClean="0"/>
              <a:t>Azad</a:t>
            </a:r>
            <a:br>
              <a:rPr lang="en-US" sz="2400" dirty="0" smtClean="0"/>
            </a:br>
            <a:r>
              <a:rPr lang="en-US" sz="2000" dirty="0" smtClean="0"/>
              <a:t>Email: azadmiu37@gmail.com</a:t>
            </a:r>
            <a:br>
              <a:rPr lang="en-US" sz="2000" dirty="0" smtClean="0"/>
            </a:br>
            <a:r>
              <a:rPr lang="en-US" sz="2000" dirty="0" smtClean="0"/>
              <a:t>Mobile: 01625030115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ID:1245212</a:t>
            </a:r>
            <a:br>
              <a:rPr lang="en-US" sz="2000" dirty="0" smtClean="0"/>
            </a:br>
            <a:r>
              <a:rPr lang="en-US" sz="2000" dirty="0" smtClean="0"/>
              <a:t>Round 37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800" dirty="0" smtClean="0"/>
              <a:t>Supervised By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Md. </a:t>
            </a:r>
            <a:r>
              <a:rPr lang="en-US" sz="2800" dirty="0" err="1"/>
              <a:t>Rajaul</a:t>
            </a:r>
            <a:r>
              <a:rPr lang="en-US" sz="2800" dirty="0"/>
              <a:t> Islam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Email: springapidev@gmail.com</a:t>
            </a:r>
            <a:br>
              <a:rPr lang="en-US" sz="2000" dirty="0" smtClean="0"/>
            </a:br>
            <a:r>
              <a:rPr lang="en-US" sz="2000" dirty="0" smtClean="0"/>
              <a:t>Mobile: 01686239146</a:t>
            </a:r>
            <a:br>
              <a:rPr lang="en-US" sz="20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6200" y="1143000"/>
            <a:ext cx="990600" cy="27463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5" y="990600"/>
            <a:ext cx="9220200" cy="52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6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8841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757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7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08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5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1430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7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228600"/>
            <a:ext cx="1295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2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214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95400"/>
            <a:ext cx="9201745" cy="517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1406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 smtClean="0"/>
              <a:t>Quick Job Inc.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5257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u="sng" dirty="0" smtClean="0"/>
              <a:t>Requirements:</a:t>
            </a:r>
          </a:p>
          <a:p>
            <a:pPr>
              <a:buNone/>
            </a:pPr>
            <a:r>
              <a:rPr lang="en-US" sz="1600" dirty="0" smtClean="0"/>
              <a:t>We need to build software for Quick Job Corporation. The application will have following features: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/>
              <a:t>In registration process people can be register as user and company but </a:t>
            </a:r>
            <a:r>
              <a:rPr lang="en-US" sz="1600" dirty="0" err="1"/>
              <a:t>Superadmin</a:t>
            </a:r>
            <a:r>
              <a:rPr lang="en-US" sz="1600" dirty="0"/>
              <a:t> can register Another people as operator.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/>
              <a:t>Before confirm registration user have verify their email after that they can set their password.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/>
              <a:t>If user forget password the have give email number then they will get new password setting option.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There </a:t>
            </a:r>
            <a:r>
              <a:rPr lang="en-US" sz="1600" dirty="0"/>
              <a:t>will be four types of user like </a:t>
            </a:r>
            <a:r>
              <a:rPr lang="en-US" sz="1600" dirty="0" err="1"/>
              <a:t>Superadmin</a:t>
            </a:r>
            <a:r>
              <a:rPr lang="en-US" sz="1600" dirty="0"/>
              <a:t>, Operator, Company and Job-seeker.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err="1"/>
              <a:t>Superadmin</a:t>
            </a:r>
            <a:r>
              <a:rPr lang="en-US" sz="1600" dirty="0"/>
              <a:t> </a:t>
            </a:r>
            <a:r>
              <a:rPr lang="en-US" sz="1600" dirty="0" smtClean="0"/>
              <a:t>can see and edit every table like user, all field and table of CV making and job post but he can only see the role list</a:t>
            </a:r>
            <a:r>
              <a:rPr lang="en-US" sz="1600" dirty="0"/>
              <a:t>. </a:t>
            </a:r>
            <a:r>
              <a:rPr lang="en-US" sz="1600" dirty="0" err="1"/>
              <a:t>Superadmin</a:t>
            </a:r>
            <a:r>
              <a:rPr lang="en-US" sz="1600" dirty="0"/>
              <a:t> </a:t>
            </a:r>
            <a:r>
              <a:rPr lang="en-US" sz="1600" dirty="0" smtClean="0"/>
              <a:t>can edit data and get information of all about.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Operator </a:t>
            </a:r>
            <a:r>
              <a:rPr lang="en-US" sz="1600" dirty="0"/>
              <a:t>can see and edit every table like user, all field and table of CV making and job post but he can only </a:t>
            </a:r>
            <a:r>
              <a:rPr lang="en-US" sz="1600" dirty="0" smtClean="0"/>
              <a:t>unable to see </a:t>
            </a:r>
            <a:r>
              <a:rPr lang="en-US" sz="1600" dirty="0"/>
              <a:t>the role </a:t>
            </a:r>
            <a:r>
              <a:rPr lang="en-US" sz="1600" dirty="0" smtClean="0"/>
              <a:t>list and role edit page. One more is operator will not be able to see and edit user password and personal information.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Company can upload a job post see how many Job-seeker applied in their company, who applied and they can also see the CV of Job-seeker.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Job-seeker can see </a:t>
            </a:r>
            <a:r>
              <a:rPr lang="en-US" sz="1600" dirty="0" smtClean="0"/>
              <a:t>how</a:t>
            </a:r>
            <a:r>
              <a:rPr lang="en-US" sz="1600" dirty="0" smtClean="0"/>
              <a:t> </a:t>
            </a:r>
            <a:r>
              <a:rPr lang="en-US" sz="1600" dirty="0" smtClean="0"/>
              <a:t>many jobs are available, what types of jobs are available, </a:t>
            </a:r>
            <a:r>
              <a:rPr lang="en-US" sz="1600" dirty="0" smtClean="0"/>
              <a:t>they also upload</a:t>
            </a:r>
            <a:r>
              <a:rPr lang="en-US" sz="1600" dirty="0" smtClean="0"/>
              <a:t>, </a:t>
            </a:r>
            <a:r>
              <a:rPr lang="en-US" sz="1600" dirty="0" smtClean="0"/>
              <a:t>create and edit </a:t>
            </a:r>
            <a:r>
              <a:rPr lang="en-US" sz="1600" dirty="0" smtClean="0"/>
              <a:t>their CV after that they will be able to apply in jobs.</a:t>
            </a:r>
            <a:br>
              <a:rPr lang="en-US" sz="1600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24950" cy="51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95400"/>
            <a:ext cx="92162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21623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201150" cy="517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2286000"/>
            <a:ext cx="4876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CV Making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17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219201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066800"/>
            <a:ext cx="9109364" cy="51441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219200"/>
            <a:ext cx="9137073" cy="51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4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1295400"/>
            <a:ext cx="9137073" cy="51597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smtClean="0"/>
              <a:t>Brainstorming Diagram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Brainstorming Diagram 2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21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1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38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0668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" y="1143000"/>
            <a:ext cx="9175749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7" y="1219200"/>
            <a:ext cx="9144000" cy="51636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Use Case Diagram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6" name="Content Placeholder 5" descr="Use Case of Qquickjob2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914400"/>
            <a:ext cx="7772400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5" y="10668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10668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066800"/>
            <a:ext cx="9109364" cy="514411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1241776"/>
            <a:ext cx="9178636" cy="51832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220200" cy="520670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1066800"/>
            <a:ext cx="9175751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smtClean="0"/>
              <a:t>Class Diagram 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990104"/>
            <a:ext cx="9109364" cy="561510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75749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066800"/>
            <a:ext cx="9109364" cy="514411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757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75751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1219200"/>
            <a:ext cx="9178636" cy="51832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25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21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" y="1143000"/>
            <a:ext cx="91757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smtClean="0"/>
              <a:t>Class Diagram 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20782"/>
            <a:ext cx="7324788" cy="6947417"/>
          </a:xfrm>
        </p:spPr>
      </p:pic>
    </p:spTree>
    <p:extLst>
      <p:ext uri="{BB962C8B-B14F-4D97-AF65-F5344CB8AC3E}">
        <p14:creationId xmlns:p14="http://schemas.microsoft.com/office/powerpoint/2010/main" val="15116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10668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3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37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15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72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4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1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09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52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12192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74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9906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13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6800"/>
            <a:ext cx="91757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1430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6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39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4600" y="2286000"/>
            <a:ext cx="4876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Job Posting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83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1143000"/>
            <a:ext cx="9220200" cy="52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220200" cy="52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08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2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6" y="1143000"/>
            <a:ext cx="9157855" cy="51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262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1193284"/>
            <a:ext cx="9123218" cy="51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0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9906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33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1143000"/>
            <a:ext cx="9123218" cy="51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165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76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91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562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763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1143000"/>
            <a:ext cx="9164782" cy="51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386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9906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50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0668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93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7575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70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757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146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5" y="1250169"/>
            <a:ext cx="9157855" cy="51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7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143000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632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091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220200" cy="52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93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1066801"/>
            <a:ext cx="9175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147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757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577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34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0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 result for thank y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379982"/>
            <a:ext cx="6346798" cy="4030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264</Words>
  <Application>Microsoft Office PowerPoint</Application>
  <PresentationFormat>On-screen Show (4:3)</PresentationFormat>
  <Paragraphs>18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Wingdings</vt:lpstr>
      <vt:lpstr>Office Theme</vt:lpstr>
      <vt:lpstr>A Project  on Job Searching Web Application   Developed BY Muhammad Abdul Wadud Azad Email: azadmiu37@gmail.com Mobile: 01625030115 ID:1245212 Round 37      Supervised By Md. Rajaul Islam Email: springapidev@gmail.com Mobile: 01686239146  </vt:lpstr>
      <vt:lpstr>Quick Job Inc.</vt:lpstr>
      <vt:lpstr>Brainstorming Diagram </vt:lpstr>
      <vt:lpstr>Use Case Diagram </vt:lpstr>
      <vt:lpstr>Class Diagram  </vt:lpstr>
      <vt:lpstr>Class Diagram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 on Job Searching Web Application      Muhammad Abdul Wadud Azad ID:1245212 Round 37</dc:title>
  <dc:creator>Azad</dc:creator>
  <cp:lastModifiedBy>Wadud Azad</cp:lastModifiedBy>
  <cp:revision>75</cp:revision>
  <dcterms:created xsi:type="dcterms:W3CDTF">2006-08-16T00:00:00Z</dcterms:created>
  <dcterms:modified xsi:type="dcterms:W3CDTF">2019-04-03T03:52:55Z</dcterms:modified>
</cp:coreProperties>
</file>